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B735-0859-4BA8-936A-CDB23F6BE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3" y="887569"/>
            <a:ext cx="8637073" cy="2541431"/>
          </a:xfrm>
        </p:spPr>
        <p:txBody>
          <a:bodyPr/>
          <a:lstStyle/>
          <a:p>
            <a:pPr algn="ctr"/>
            <a:r>
              <a:rPr lang="en-US" dirty="0"/>
              <a:t>MSSE 661: NANOSITE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DA52E-EBB5-4D3F-A2DB-B3944AAB8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3" y="3544456"/>
            <a:ext cx="8637072" cy="977621"/>
          </a:xfrm>
        </p:spPr>
        <p:txBody>
          <a:bodyPr/>
          <a:lstStyle/>
          <a:p>
            <a:pPr algn="ctr"/>
            <a:r>
              <a:rPr lang="en-US" dirty="0"/>
              <a:t>COLLEGE OF Computer &amp; Information Sciences </a:t>
            </a:r>
          </a:p>
          <a:p>
            <a:pPr algn="ctr"/>
            <a:r>
              <a:rPr lang="en-US" dirty="0"/>
              <a:t>By Hamilton Nguyen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CFCF7F-4B43-478E-BBF6-5B051D22E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199" y="47573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2245-D29B-4487-8DCF-42027969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Treklog</a:t>
            </a:r>
            <a:r>
              <a:rPr lang="en-US" dirty="0"/>
              <a:t> page part I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16E75B-4315-4702-8E8D-071DEA90C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61430" y="1853754"/>
            <a:ext cx="8533068" cy="4797508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63D603-2998-4F8C-B615-92FDEA295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2713" y="40669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0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2245-D29B-4487-8DCF-42027969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Treklog</a:t>
            </a:r>
            <a:r>
              <a:rPr lang="en-US" dirty="0"/>
              <a:t> page part II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DC0AF9-7B88-4BDA-966C-52EE9C344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890" y="1853753"/>
            <a:ext cx="8687812" cy="4884509"/>
          </a:xfrm>
        </p:spPr>
      </p:pic>
    </p:spTree>
    <p:extLst>
      <p:ext uri="{BB962C8B-B14F-4D97-AF65-F5344CB8AC3E}">
        <p14:creationId xmlns:p14="http://schemas.microsoft.com/office/powerpoint/2010/main" val="124661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E144-BB6B-4E5E-94EB-D1BFFB5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Logout function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5F61940-4B4A-49FF-BB92-4DCD49CE4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3294" y="1853753"/>
            <a:ext cx="8603407" cy="4837055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1167A3-6F30-4C9C-AA0F-8036BF766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8416" y="43946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9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DF7A-007D-4202-8C87-F7AC8070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Home/index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37E7A-B082-4BBA-BF53-68A917FCE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5275" y="1853754"/>
            <a:ext cx="8938315" cy="4800264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7917359-DE1E-416A-852D-244F52CCC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1739" y="39490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40E-5883-469E-98E7-D99873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signup page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B1A4E9-0775-48A9-BE52-52794EF54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0170" y="1880258"/>
            <a:ext cx="8712658" cy="4838594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586DF3-12A2-4840-9B39-B27C1D380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6209" y="39947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24D7-40D1-4AEA-AEF3-DAD7B77D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page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2FEF5-47F8-4915-8D9C-D47ADA71C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6607" y="1853754"/>
            <a:ext cx="8529602" cy="4795560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9824EE-4363-4B7F-B0DC-4505D88E9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0434" y="3810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E87A-1295-43D2-AD82-0B4A0C02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Profile page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5DE933-AD88-4FD7-BA0B-F1C83F54B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60102" y="1853754"/>
            <a:ext cx="8675376" cy="4877518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A28CAE-81BD-463A-8AD8-92E5AD80A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8416" y="4502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2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375A-51ED-41CF-9FD5-CB62F91F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Trekkers- (registered users) page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A4438C9-909F-4533-BB29-F0A1F9B42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7093" y="1853754"/>
            <a:ext cx="8715133" cy="4899870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B0DF53-5A45-468F-BA7C-EB86CE753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2713" y="41976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8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F51D-B7B9-46C8-91DA-21CF1C9D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Affiliates page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D1F5E02-863B-4590-8726-746D97D24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8904" y="1853754"/>
            <a:ext cx="8605933" cy="4838475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63996B-DD21-422D-9A6C-5AC3DF933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6696" y="36633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1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879-71EE-43F1-B35E-65A10379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Messaging page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CCE2D6-554D-42A1-847B-AC1400E4F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1296" y="1853754"/>
            <a:ext cx="8617272" cy="4821726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870C4B-E714-43B7-BF01-6DACE2E1B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3931" y="41825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0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9681-F6E6-45F6-B6EE-E30AE987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Edit profile page</a:t>
            </a:r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83FFCD-F589-4B34-AEA0-A78412FDA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6686" y="1853754"/>
            <a:ext cx="8617474" cy="4844964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D776F0-FF5B-4390-882D-8CE6AFA4C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3200" y="40211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115</TotalTime>
  <Words>47</Words>
  <Application>Microsoft Office PowerPoint</Application>
  <PresentationFormat>Widescreen</PresentationFormat>
  <Paragraphs>14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MSSE 661: NANOSITE PRESENTATION</vt:lpstr>
      <vt:lpstr>Home/index page</vt:lpstr>
      <vt:lpstr>signup page</vt:lpstr>
      <vt:lpstr>Login page</vt:lpstr>
      <vt:lpstr>Profile page</vt:lpstr>
      <vt:lpstr>Trekkers- (registered users) page</vt:lpstr>
      <vt:lpstr>Affiliates page</vt:lpstr>
      <vt:lpstr>Messaging page</vt:lpstr>
      <vt:lpstr>Edit profile page</vt:lpstr>
      <vt:lpstr>Treklog page part I</vt:lpstr>
      <vt:lpstr>Treklog page part II</vt:lpstr>
      <vt:lpstr>Logout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MSSE 661: NANOSITE PRESENTATION</dc:title>
  <dc:creator>Hamilton Nguyen</dc:creator>
  <cp:lastModifiedBy>Nguyen, Hamilton Tan</cp:lastModifiedBy>
  <cp:revision>15</cp:revision>
  <dcterms:created xsi:type="dcterms:W3CDTF">2018-03-10T06:59:18Z</dcterms:created>
  <dcterms:modified xsi:type="dcterms:W3CDTF">2018-03-11T11:16:43Z</dcterms:modified>
</cp:coreProperties>
</file>